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be5af90fb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be5af90f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Amazon Web Service</a:t>
            </a:r>
            <a:endParaRPr b="1"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/>
              <a:t>The greatest Cloud VPS provider ever exist 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90250" y="488250"/>
            <a:ext cx="68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/>
              <a:t>Ini adalah hal terpenting yang harus diingat oleh semua orang.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/>
              <a:t>Terima kasih!</a:t>
            </a:r>
            <a:endParaRPr sz="3000"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Hubungi kami: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d" sz="1400"/>
              <a:t>Perusahaan Anda</a:t>
            </a:r>
            <a:br>
              <a:rPr lang="id" sz="1400"/>
            </a:br>
            <a:r>
              <a:rPr lang="id" sz="1400"/>
              <a:t>Jl. Alamat Anda No. 123</a:t>
            </a:r>
            <a:br>
              <a:rPr lang="id" sz="1400"/>
            </a:br>
            <a:r>
              <a:rPr lang="id" sz="1400"/>
              <a:t>Kota Anda, ST 12345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d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/>
              <a:t> </a:t>
            </a:r>
            <a:endParaRPr sz="1400"/>
          </a:p>
        </p:txBody>
      </p:sp>
      <p:pic>
        <p:nvPicPr>
          <p:cNvPr descr="Foto hitam putih Golden Gate Bridge dari bawah" id="132" name="Google Shape;132;p23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864799" y="357800"/>
            <a:ext cx="36168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lt1"/>
                </a:solidFill>
              </a:rPr>
              <a:t>Anggota Kelompok : 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864800" y="1465800"/>
            <a:ext cx="4045200" cy="19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3. Panji Iman Baskoro (171111023)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4.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5000"/>
            <a:ext cx="4559999" cy="270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Get To Know About Us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Pendahuluan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Apa yang dibahas dalam presentasi ini? Gunakan slide ini untuk memperkenalkan diri Anda dan memberikan ringkasan umum tentang topik yang akan Anda bahas.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 pertama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Masukkan teks Anda di sini Masukkan teks Anda di sini Masukkan teks Anda di sini Masukkan teks Anda di sini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d"/>
              <a:t>Masukkan teks Anda di sini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/>
              <a:t>Masukkan teks Anda di sini Masukkan teks Anda di sini Masukkan teks Anda di sini Masukkan teks Anda di sini.</a:t>
            </a:r>
            <a:endParaRPr/>
          </a:p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Masukkan teks Anda di sini Masukkan teks Anda di sini Masukkan teks Anda di sini Masukkan teks Anda di sini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 kedua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Masukkan teks Anda di sini Masukkan teks Anda di sini Masukkan teks Anda di sini Masukkan teks Anda di sini Masukkan teks Anda di sini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Masukkan teks Anda di sini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d">
                <a:solidFill>
                  <a:srgbClr val="FFFFFF"/>
                </a:solidFill>
              </a:rPr>
              <a:t>Masukkan teks Anda di sini Masukkan teks Anda di sini Masukkan teks Anda di sini Masukkan teks Anda di sini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xx%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Gunakan slide ini untuk menunjukkan statistik utama. Ini dapat </a:t>
            </a:r>
            <a:br>
              <a:rPr lang="id"/>
            </a:br>
            <a:r>
              <a:rPr lang="id"/>
              <a:t>membantu memperkuat pesan atau argumen utama presentasi.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 terakhir</a:t>
            </a:r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Deskripsi satu baris terkait </a:t>
            </a:r>
            <a:br>
              <a:rPr lang="id"/>
            </a:br>
            <a:r>
              <a:rPr lang="id"/>
              <a:t>hal tersebut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oto hitam putih pegangan tangga yang keluar dari dalam air pada dermaga yang mengapung" id="113" name="Google Shape;113;p20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2"/>
                </a:solidFill>
              </a:rPr>
              <a:t>“Ini adalah kutipan yang sangat penting”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19" name="Google Shape;119;p2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1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- Dari seorang pakar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